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252"/>
  </p:normalViewPr>
  <p:slideViewPr>
    <p:cSldViewPr snapToGrid="0" snapToObjects="1">
      <p:cViewPr>
        <p:scale>
          <a:sx n="111" d="100"/>
          <a:sy n="111" d="100"/>
        </p:scale>
        <p:origin x="4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FA4F3C-0980-2748-8D0D-DFD59C7B663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507B56-1C03-684D-B683-840BE9B2E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37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07B56-1C03-684D-B683-840BE9B2E7B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97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284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971" y="2002448"/>
            <a:ext cx="3615105" cy="36151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OOP3D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Application User Manual</a:t>
            </a:r>
          </a:p>
          <a:p>
            <a:r>
              <a:rPr lang="en-US" sz="1800" i="1" dirty="0" smtClean="0"/>
              <a:t>By Paola Jiron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52246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609601"/>
            <a:ext cx="3549121" cy="547099"/>
          </a:xfrm>
        </p:spPr>
        <p:txBody>
          <a:bodyPr/>
          <a:lstStyle/>
          <a:p>
            <a:pPr algn="ctr"/>
            <a:r>
              <a:rPr lang="en-US" dirty="0" smtClean="0"/>
              <a:t>Menu Scene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3" y="1499301"/>
            <a:ext cx="5943600" cy="34021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141411" y="1156699"/>
            <a:ext cx="3549121" cy="5068255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Wingdings" charset="2"/>
              <a:buChar char="v"/>
            </a:pPr>
            <a:r>
              <a:rPr lang="en-US" dirty="0">
                <a:effectLst/>
              </a:rPr>
              <a:t>The </a:t>
            </a:r>
            <a:r>
              <a:rPr lang="en-US" b="1" dirty="0">
                <a:effectLst/>
              </a:rPr>
              <a:t>Start</a:t>
            </a:r>
            <a:r>
              <a:rPr lang="en-US" dirty="0">
                <a:effectLst/>
              </a:rPr>
              <a:t> button follows three scenes: Variables, Methods, and Data Structures scenes respectively which include a question and four objects, that are the optional responses to that question. </a:t>
            </a:r>
            <a:endParaRPr lang="en-US" dirty="0"/>
          </a:p>
          <a:p>
            <a:pPr marL="285750" lvl="0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The </a:t>
            </a:r>
            <a:r>
              <a:rPr lang="en-US" b="1" dirty="0" smtClean="0">
                <a:effectLst/>
              </a:rPr>
              <a:t>Exit </a:t>
            </a:r>
            <a:r>
              <a:rPr lang="en-US" dirty="0" smtClean="0">
                <a:effectLst/>
              </a:rPr>
              <a:t>button terminates the application.</a:t>
            </a:r>
          </a:p>
          <a:p>
            <a:pPr marL="285750" lvl="0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The </a:t>
            </a:r>
            <a:r>
              <a:rPr lang="en-US" b="1" dirty="0">
                <a:effectLst/>
              </a:rPr>
              <a:t>Credits</a:t>
            </a:r>
            <a:r>
              <a:rPr lang="en-US" dirty="0">
                <a:effectLst/>
              </a:rPr>
              <a:t> button displays the contact information of the developer and contributors of the </a:t>
            </a:r>
            <a:r>
              <a:rPr lang="en-US" dirty="0" smtClean="0">
                <a:effectLst/>
              </a:rPr>
              <a:t>app</a:t>
            </a:r>
          </a:p>
          <a:p>
            <a:pPr marL="285750" indent="-285750">
              <a:buFont typeface="Wingdings" charset="2"/>
              <a:buChar char="v"/>
            </a:pPr>
            <a:r>
              <a:rPr lang="en-US" dirty="0">
                <a:effectLst/>
              </a:rPr>
              <a:t>The </a:t>
            </a:r>
            <a:r>
              <a:rPr lang="en-US" b="1" dirty="0">
                <a:effectLst/>
              </a:rPr>
              <a:t>Tutorials</a:t>
            </a:r>
            <a:r>
              <a:rPr lang="en-US" dirty="0">
                <a:effectLst/>
              </a:rPr>
              <a:t> button follows six scenes with thorough tutorials on: Variables, Methods, Arrays, Stacks, Queues, and Linked Lists respectively. Each tutorial scene contains a </a:t>
            </a:r>
            <a:r>
              <a:rPr lang="en-US" i="1" u="sng" dirty="0">
                <a:effectLst/>
              </a:rPr>
              <a:t>NEXT</a:t>
            </a:r>
            <a:r>
              <a:rPr lang="en-US" u="sng" dirty="0">
                <a:effectLst/>
              </a:rPr>
              <a:t> </a:t>
            </a:r>
            <a:r>
              <a:rPr lang="en-US" dirty="0">
                <a:effectLst/>
              </a:rPr>
              <a:t>button leading to the following tutorial. Every tutorial has the following information: facts and concepts, syntax, code examples, and </a:t>
            </a:r>
            <a:r>
              <a:rPr lang="en-US" dirty="0" smtClean="0">
                <a:effectLst/>
              </a:rPr>
              <a:t>editorials.</a:t>
            </a:r>
          </a:p>
        </p:txBody>
      </p:sp>
    </p:spTree>
    <p:extLst>
      <p:ext uri="{BB962C8B-B14F-4D97-AF65-F5344CB8AC3E}">
        <p14:creationId xmlns:p14="http://schemas.microsoft.com/office/powerpoint/2010/main" val="66978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09601"/>
            <a:ext cx="3549121" cy="597876"/>
          </a:xfrm>
        </p:spPr>
        <p:txBody>
          <a:bodyPr/>
          <a:lstStyle/>
          <a:p>
            <a:pPr algn="ctr"/>
            <a:r>
              <a:rPr lang="en-US" dirty="0"/>
              <a:t>I</a:t>
            </a:r>
            <a:r>
              <a:rPr lang="en-US" dirty="0" smtClean="0"/>
              <a:t>nteraction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3" y="1528762"/>
            <a:ext cx="5943600" cy="33432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1348153"/>
            <a:ext cx="3549121" cy="3317153"/>
          </a:xfrm>
        </p:spPr>
        <p:txBody>
          <a:bodyPr/>
          <a:lstStyle/>
          <a:p>
            <a:pPr marL="285750" indent="-285750">
              <a:buFont typeface="Wingdings" charset="2"/>
              <a:buChar char="v"/>
            </a:pPr>
            <a:r>
              <a:rPr lang="en-US" b="1" dirty="0" smtClean="0"/>
              <a:t>Gaze: </a:t>
            </a:r>
            <a:r>
              <a:rPr lang="en-US" dirty="0">
                <a:effectLst/>
              </a:rPr>
              <a:t>Hololens uses the position and orientation of your user's head, not their eyes, to determine their gaze vector. Gaze Input in </a:t>
            </a:r>
            <a:r>
              <a:rPr lang="en-US" dirty="0" smtClean="0">
                <a:effectLst/>
              </a:rPr>
              <a:t>Hololens </a:t>
            </a:r>
            <a:r>
              <a:rPr lang="en-US" dirty="0">
                <a:effectLst/>
              </a:rPr>
              <a:t>indicate where the user is currently focusing on.</a:t>
            </a:r>
            <a:r>
              <a:rPr lang="en-US" dirty="0">
                <a:effectLst/>
              </a:rPr>
              <a:t> </a:t>
            </a:r>
            <a:endParaRPr lang="en-US" dirty="0" smtClean="0"/>
          </a:p>
          <a:p>
            <a:pPr marL="285750" indent="-285750">
              <a:buFont typeface="Wingdings" charset="2"/>
              <a:buChar char="v"/>
            </a:pPr>
            <a:r>
              <a:rPr lang="en-US" b="1" dirty="0" smtClean="0"/>
              <a:t>Gesture: </a:t>
            </a:r>
            <a:r>
              <a:rPr lang="en-US" dirty="0" smtClean="0">
                <a:effectLst/>
              </a:rPr>
              <a:t>For Hololens</a:t>
            </a:r>
            <a:r>
              <a:rPr lang="en-US" dirty="0">
                <a:effectLst/>
              </a:rPr>
              <a:t>, gesture input lets you interact with your holograms </a:t>
            </a:r>
            <a:r>
              <a:rPr lang="en-US" dirty="0" smtClean="0">
                <a:effectLst/>
              </a:rPr>
              <a:t>naturally by finger tapping.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7394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09601"/>
            <a:ext cx="3549121" cy="600270"/>
          </a:xfrm>
        </p:spPr>
        <p:txBody>
          <a:bodyPr/>
          <a:lstStyle/>
          <a:p>
            <a:pPr algn="ctr"/>
            <a:r>
              <a:rPr lang="en-US" dirty="0" smtClean="0"/>
              <a:t>Game Scenes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1380931"/>
            <a:ext cx="3549121" cy="4410270"/>
          </a:xfrm>
        </p:spPr>
        <p:txBody>
          <a:bodyPr/>
          <a:lstStyle/>
          <a:p>
            <a:pPr marL="285750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There are 3 scenes in the game: 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Variables</a:t>
            </a:r>
            <a:r>
              <a:rPr lang="en-US" dirty="0">
                <a:effectLst/>
              </a:rPr>
              <a:t>, </a:t>
            </a:r>
            <a:endParaRPr lang="en-US" dirty="0">
              <a:effectLst/>
            </a:endParaRP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Methods</a:t>
            </a:r>
            <a:r>
              <a:rPr lang="en-US" dirty="0">
                <a:effectLst/>
              </a:rPr>
              <a:t>, and </a:t>
            </a:r>
            <a:endParaRPr lang="en-US" dirty="0" smtClean="0">
              <a:effectLst/>
            </a:endParaRP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Data </a:t>
            </a:r>
            <a:r>
              <a:rPr lang="en-US" dirty="0">
                <a:effectLst/>
              </a:rPr>
              <a:t>Structures </a:t>
            </a:r>
            <a:endParaRPr lang="en-US" dirty="0" smtClean="0">
              <a:effectLst/>
            </a:endParaRPr>
          </a:p>
          <a:p>
            <a:pPr marL="285750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The scenes include </a:t>
            </a:r>
            <a:r>
              <a:rPr lang="en-US" dirty="0">
                <a:effectLst/>
              </a:rPr>
              <a:t>a question and four </a:t>
            </a:r>
            <a:r>
              <a:rPr lang="en-US" dirty="0">
                <a:effectLst/>
              </a:rPr>
              <a:t>optional responses </a:t>
            </a:r>
          </a:p>
          <a:p>
            <a:pPr marL="285750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After </a:t>
            </a:r>
            <a:r>
              <a:rPr lang="en-US" dirty="0">
                <a:effectLst/>
              </a:rPr>
              <a:t>each response, the user has the choice to either answer, or move to the next scene without responding.  This is done by clicking the </a:t>
            </a:r>
            <a:r>
              <a:rPr lang="en-US" i="1" u="sng" dirty="0">
                <a:effectLst/>
              </a:rPr>
              <a:t>NEXT </a:t>
            </a:r>
            <a:r>
              <a:rPr lang="en-US" dirty="0">
                <a:effectLst/>
              </a:rPr>
              <a:t>button at the bottom right corner of each scene</a:t>
            </a:r>
            <a:r>
              <a:rPr lang="en-US" dirty="0" smtClean="0">
                <a:effectLst/>
              </a:rPr>
              <a:t>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18" t="24490" r="19333" b="31973"/>
          <a:stretch/>
        </p:blipFill>
        <p:spPr>
          <a:xfrm>
            <a:off x="8764209" y="1363289"/>
            <a:ext cx="2264575" cy="22093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40" t="9523" r="23164" b="8571"/>
          <a:stretch/>
        </p:blipFill>
        <p:spPr>
          <a:xfrm>
            <a:off x="5187820" y="1380931"/>
            <a:ext cx="2249949" cy="21916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73" t="9796" r="18877" b="4490"/>
          <a:stretch/>
        </p:blipFill>
        <p:spPr>
          <a:xfrm>
            <a:off x="6848670" y="4197527"/>
            <a:ext cx="2425960" cy="21286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5522785" y="909736"/>
            <a:ext cx="1580018" cy="3918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1600" smtClean="0"/>
              <a:t>Variables</a:t>
            </a:r>
            <a:endParaRPr lang="en-US" sz="1600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9106487" y="914403"/>
            <a:ext cx="1580018" cy="3918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1600" dirty="0" smtClean="0"/>
              <a:t>Methods</a:t>
            </a:r>
            <a:endParaRPr lang="en-US" sz="1600" dirty="0"/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060155" y="3708420"/>
            <a:ext cx="2002989" cy="3906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1600" dirty="0" smtClean="0"/>
              <a:t>Data Structures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520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832" y="796211"/>
            <a:ext cx="3549120" cy="622040"/>
          </a:xfrm>
        </p:spPr>
        <p:txBody>
          <a:bodyPr/>
          <a:lstStyle/>
          <a:p>
            <a:pPr algn="ctr"/>
            <a:r>
              <a:rPr lang="en-US" dirty="0" smtClean="0"/>
              <a:t>Tutorials Scenes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2831" y="1548880"/>
            <a:ext cx="3549121" cy="4354287"/>
          </a:xfrm>
        </p:spPr>
        <p:txBody>
          <a:bodyPr>
            <a:norm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There are 6 tutorials scenes: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Variables</a:t>
            </a:r>
            <a:r>
              <a:rPr lang="en-US" dirty="0">
                <a:effectLst/>
              </a:rPr>
              <a:t>, </a:t>
            </a:r>
            <a:endParaRPr lang="en-US" dirty="0" smtClean="0">
              <a:effectLst/>
            </a:endParaRP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Methods</a:t>
            </a:r>
            <a:r>
              <a:rPr lang="en-US" dirty="0">
                <a:effectLst/>
              </a:rPr>
              <a:t>, </a:t>
            </a:r>
            <a:endParaRPr lang="en-US" dirty="0" smtClean="0">
              <a:effectLst/>
            </a:endParaRP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Arrays</a:t>
            </a:r>
            <a:r>
              <a:rPr lang="en-US" dirty="0">
                <a:effectLst/>
              </a:rPr>
              <a:t>, </a:t>
            </a:r>
            <a:endParaRPr lang="en-US" dirty="0" smtClean="0">
              <a:effectLst/>
            </a:endParaRP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Stacks</a:t>
            </a:r>
            <a:r>
              <a:rPr lang="en-US" dirty="0">
                <a:effectLst/>
              </a:rPr>
              <a:t>, </a:t>
            </a:r>
            <a:endParaRPr lang="en-US" dirty="0" smtClean="0">
              <a:effectLst/>
            </a:endParaRP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Queues</a:t>
            </a:r>
            <a:r>
              <a:rPr lang="en-US" dirty="0">
                <a:effectLst/>
              </a:rPr>
              <a:t>, </a:t>
            </a:r>
            <a:endParaRPr lang="en-US" dirty="0" smtClean="0">
              <a:effectLst/>
            </a:endParaRP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and </a:t>
            </a:r>
            <a:r>
              <a:rPr lang="en-US" dirty="0">
                <a:effectLst/>
              </a:rPr>
              <a:t>Linked </a:t>
            </a:r>
            <a:r>
              <a:rPr lang="en-US" dirty="0" smtClean="0">
                <a:effectLst/>
              </a:rPr>
              <a:t>Lists</a:t>
            </a:r>
          </a:p>
          <a:p>
            <a:pPr marL="285750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Each </a:t>
            </a:r>
            <a:r>
              <a:rPr lang="en-US" dirty="0">
                <a:effectLst/>
              </a:rPr>
              <a:t>tutorial scene contains a NEXT button leading to the following tutorial. </a:t>
            </a:r>
            <a:endParaRPr lang="en-US" dirty="0" smtClean="0">
              <a:effectLst/>
            </a:endParaRPr>
          </a:p>
          <a:p>
            <a:pPr marL="285750" indent="-285750">
              <a:buFont typeface="Wingdings" charset="2"/>
              <a:buChar char="v"/>
            </a:pPr>
            <a:r>
              <a:rPr lang="en-US" dirty="0" smtClean="0">
                <a:effectLst/>
              </a:rPr>
              <a:t>Every </a:t>
            </a:r>
            <a:r>
              <a:rPr lang="en-US" dirty="0">
                <a:effectLst/>
              </a:rPr>
              <a:t>tutorial has the following information: facts and concepts, syntax, code examples, and editorials.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4" t="33675" r="33265" b="4324"/>
          <a:stretch/>
        </p:blipFill>
        <p:spPr>
          <a:xfrm>
            <a:off x="4653209" y="1418251"/>
            <a:ext cx="2120815" cy="15885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0" t="30804" r="32347" b="8862"/>
          <a:stretch/>
        </p:blipFill>
        <p:spPr>
          <a:xfrm>
            <a:off x="7191156" y="1383257"/>
            <a:ext cx="2159207" cy="16235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5" t="24289" r="32653" b="7063"/>
          <a:stretch/>
        </p:blipFill>
        <p:spPr>
          <a:xfrm>
            <a:off x="9767495" y="1370696"/>
            <a:ext cx="1922218" cy="16360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8" t="22457" r="30459" b="7573"/>
          <a:stretch/>
        </p:blipFill>
        <p:spPr>
          <a:xfrm>
            <a:off x="4653209" y="3850356"/>
            <a:ext cx="2077445" cy="20528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76" t="24372" r="34337" b="6995"/>
          <a:stretch/>
        </p:blipFill>
        <p:spPr>
          <a:xfrm>
            <a:off x="7191156" y="3828287"/>
            <a:ext cx="2164701" cy="20748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76" t="24280" r="34030" b="6171"/>
          <a:stretch/>
        </p:blipFill>
        <p:spPr>
          <a:xfrm>
            <a:off x="9619918" y="3850356"/>
            <a:ext cx="2165161" cy="21027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4653209" y="1066019"/>
            <a:ext cx="2158138" cy="31723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mtClean="0"/>
              <a:t>Variables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7153833" y="1066019"/>
            <a:ext cx="2158138" cy="31723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9654457" y="1053458"/>
            <a:ext cx="2158138" cy="31723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smtClean="0"/>
              <a:t>Arrays</a:t>
            </a:r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4653209" y="3511049"/>
            <a:ext cx="2158138" cy="31723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smtClean="0"/>
              <a:t>Stacks</a:t>
            </a:r>
            <a:endParaRPr lang="en-US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192225" y="3511049"/>
            <a:ext cx="2158138" cy="31723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smtClean="0"/>
              <a:t>Queues</a:t>
            </a:r>
            <a:endParaRPr lang="en-US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9619918" y="3511049"/>
            <a:ext cx="2158138" cy="31723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smtClean="0"/>
              <a:t>Linked Lists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741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09601"/>
            <a:ext cx="3549121" cy="756212"/>
          </a:xfrm>
        </p:spPr>
        <p:txBody>
          <a:bodyPr/>
          <a:lstStyle/>
          <a:p>
            <a:pPr algn="ctr"/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1481559"/>
            <a:ext cx="3549121" cy="1331089"/>
          </a:xfrm>
        </p:spPr>
        <p:txBody>
          <a:bodyPr/>
          <a:lstStyle/>
          <a:p>
            <a:pPr marL="285750" indent="-285750">
              <a:buFont typeface="Wingdings" charset="2"/>
              <a:buChar char="v"/>
            </a:pPr>
            <a:r>
              <a:rPr lang="en-US" dirty="0" smtClean="0"/>
              <a:t>Hololens device</a:t>
            </a:r>
          </a:p>
          <a:p>
            <a:pPr marL="285750" indent="-285750">
              <a:buFont typeface="Wingdings" charset="2"/>
              <a:buChar char="v"/>
            </a:pPr>
            <a:r>
              <a:rPr lang="en-US" dirty="0" smtClean="0"/>
              <a:t>Hololens Clicker (optional)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599" y="987707"/>
            <a:ext cx="5715000" cy="2654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570" y="4040529"/>
            <a:ext cx="3810000" cy="2133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2405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258</TotalTime>
  <Words>315</Words>
  <Application>Microsoft Macintosh PowerPoint</Application>
  <PresentationFormat>Widescreen</PresentationFormat>
  <Paragraphs>41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Century Gothic</vt:lpstr>
      <vt:lpstr>Wingdings</vt:lpstr>
      <vt:lpstr>Arial</vt:lpstr>
      <vt:lpstr>Mesh</vt:lpstr>
      <vt:lpstr>OOP3D</vt:lpstr>
      <vt:lpstr>Menu Scene</vt:lpstr>
      <vt:lpstr>Interaction</vt:lpstr>
      <vt:lpstr>Game Scenes</vt:lpstr>
      <vt:lpstr>Tutorials Scenes</vt:lpstr>
      <vt:lpstr>Requirements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OOP3D</dc:title>
  <dc:creator>Microsoft Office User</dc:creator>
  <cp:lastModifiedBy>Microsoft Office User</cp:lastModifiedBy>
  <cp:revision>18</cp:revision>
  <dcterms:created xsi:type="dcterms:W3CDTF">2017-04-17T22:45:39Z</dcterms:created>
  <dcterms:modified xsi:type="dcterms:W3CDTF">2017-04-18T03:03:45Z</dcterms:modified>
</cp:coreProperties>
</file>

<file path=docProps/thumbnail.jpeg>
</file>